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60" autoAdjust="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82371BD-996D-487B-85EA-6C76F555DFC6}" type="datetimeFigureOut">
              <a:rPr lang="en-CA" smtClean="0"/>
              <a:t>14/12/2010</a:t>
            </a:fld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B4D8FD6-3FE7-4998-B41F-C1D9AF2ED967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 Chain Reaction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By: Emily Ding  </a:t>
            </a:r>
            <a:r>
              <a:rPr lang="en-CA" dirty="0" smtClean="0">
                <a:sym typeface="Wingdings" pitchFamily="2" charset="2"/>
              </a:rPr>
              <a:t></a:t>
            </a:r>
            <a:endParaRPr lang="en-CA" dirty="0"/>
          </a:p>
        </p:txBody>
      </p:sp>
      <p:pic>
        <p:nvPicPr>
          <p:cNvPr id="5" name="Picture 4" descr="domin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996952"/>
            <a:ext cx="3600400" cy="269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Characters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Amuha</a:t>
            </a:r>
            <a:r>
              <a:rPr lang="en-CA" dirty="0" smtClean="0"/>
              <a:t> - main character, protagonist </a:t>
            </a:r>
          </a:p>
          <a:p>
            <a:r>
              <a:rPr lang="en-CA" dirty="0" err="1" smtClean="0"/>
              <a:t>Utakra</a:t>
            </a:r>
            <a:r>
              <a:rPr lang="en-CA" dirty="0" smtClean="0"/>
              <a:t> – antagonist</a:t>
            </a:r>
          </a:p>
          <a:p>
            <a:r>
              <a:rPr lang="en-CA" dirty="0" err="1" smtClean="0"/>
              <a:t>Amuha’s</a:t>
            </a:r>
            <a:r>
              <a:rPr lang="en-CA" dirty="0" smtClean="0"/>
              <a:t> Grandmother – static and stock character  </a:t>
            </a:r>
          </a:p>
        </p:txBody>
      </p:sp>
      <p:pic>
        <p:nvPicPr>
          <p:cNvPr id="4" name="Picture 3" descr="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509120"/>
            <a:ext cx="1428750" cy="1428750"/>
          </a:xfrm>
          <a:prstGeom prst="rect">
            <a:avLst/>
          </a:prstGeom>
        </p:spPr>
      </p:pic>
      <p:pic>
        <p:nvPicPr>
          <p:cNvPr id="5" name="Picture 4" descr="stat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4509120"/>
            <a:ext cx="1440160" cy="1477087"/>
          </a:xfrm>
          <a:prstGeom prst="rect">
            <a:avLst/>
          </a:prstGeom>
        </p:spPr>
      </p:pic>
      <p:pic>
        <p:nvPicPr>
          <p:cNvPr id="6" name="Picture 5" descr="dynam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509120"/>
            <a:ext cx="2025042" cy="1389881"/>
          </a:xfrm>
          <a:prstGeom prst="rect">
            <a:avLst/>
          </a:prstGeom>
        </p:spPr>
      </p:pic>
      <p:pic>
        <p:nvPicPr>
          <p:cNvPr id="7" name="Picture 6" descr="pancak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3645024"/>
            <a:ext cx="1728192" cy="222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Setting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About 100 years ago in a remote (and made up) island called </a:t>
            </a:r>
            <a:r>
              <a:rPr lang="en-CA" dirty="0" err="1" smtClean="0"/>
              <a:t>Humigrale</a:t>
            </a:r>
            <a:r>
              <a:rPr lang="en-CA" dirty="0" smtClean="0"/>
              <a:t> </a:t>
            </a:r>
          </a:p>
          <a:p>
            <a:r>
              <a:rPr lang="en-CA" dirty="0" smtClean="0"/>
              <a:t> </a:t>
            </a:r>
            <a:r>
              <a:rPr lang="en-CA" dirty="0" smtClean="0"/>
              <a:t>Mood and narration is very plain because of the remoteness of the island</a:t>
            </a:r>
            <a:endParaRPr lang="en-CA" dirty="0"/>
          </a:p>
        </p:txBody>
      </p:sp>
      <p:pic>
        <p:nvPicPr>
          <p:cNvPr id="5" name="Picture 4" descr="is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789040"/>
            <a:ext cx="3312368" cy="2755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Plot 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Amuha</a:t>
            </a:r>
            <a:r>
              <a:rPr lang="en-CA" dirty="0" smtClean="0"/>
              <a:t> runs to her secret spot in the meadow because she made a mistake and is </a:t>
            </a:r>
            <a:r>
              <a:rPr lang="en-CA" dirty="0" err="1" smtClean="0"/>
              <a:t>embarassed</a:t>
            </a:r>
            <a:r>
              <a:rPr lang="en-CA" dirty="0" smtClean="0"/>
              <a:t> </a:t>
            </a:r>
          </a:p>
          <a:p>
            <a:r>
              <a:rPr lang="en-CA" dirty="0" smtClean="0"/>
              <a:t>She finds an arrow</a:t>
            </a:r>
          </a:p>
          <a:p>
            <a:pPr>
              <a:buNone/>
            </a:pPr>
            <a:r>
              <a:rPr lang="en-CA" dirty="0" smtClean="0"/>
              <a:t>head with </a:t>
            </a:r>
            <a:r>
              <a:rPr lang="en-CA" dirty="0" err="1" smtClean="0"/>
              <a:t>Utakra’s</a:t>
            </a:r>
            <a:r>
              <a:rPr lang="en-CA" dirty="0" smtClean="0"/>
              <a:t> </a:t>
            </a:r>
          </a:p>
          <a:p>
            <a:pPr>
              <a:buNone/>
            </a:pPr>
            <a:r>
              <a:rPr lang="en-CA" dirty="0" smtClean="0"/>
              <a:t>i</a:t>
            </a:r>
            <a:r>
              <a:rPr lang="en-CA" dirty="0" smtClean="0"/>
              <a:t>nitials on it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</p:txBody>
      </p:sp>
      <p:pic>
        <p:nvPicPr>
          <p:cNvPr id="4" name="Picture 3" descr="35Meadow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140968"/>
            <a:ext cx="4032448" cy="2671496"/>
          </a:xfrm>
          <a:prstGeom prst="rect">
            <a:avLst/>
          </a:prstGeom>
        </p:spPr>
      </p:pic>
      <p:pic>
        <p:nvPicPr>
          <p:cNvPr id="5" name="Picture 4" descr="arrowh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365104"/>
            <a:ext cx="1406611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Plot Outline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She finds the flower of </a:t>
            </a:r>
            <a:r>
              <a:rPr lang="en-CA" dirty="0" err="1" smtClean="0"/>
              <a:t>Isriw</a:t>
            </a:r>
            <a:r>
              <a:rPr lang="en-CA" dirty="0" smtClean="0"/>
              <a:t> (which has a fruit that will keep you physically at the age your in), and thinks someone spied on her </a:t>
            </a:r>
          </a:p>
          <a:p>
            <a:r>
              <a:rPr lang="en-CA" dirty="0" smtClean="0"/>
              <a:t> </a:t>
            </a:r>
            <a:r>
              <a:rPr lang="en-CA" dirty="0" smtClean="0"/>
              <a:t>A note is anonymously written, informing the whole village about the discovery</a:t>
            </a:r>
          </a:p>
          <a:p>
            <a:r>
              <a:rPr lang="en-CA" dirty="0" smtClean="0"/>
              <a:t> </a:t>
            </a:r>
            <a:r>
              <a:rPr lang="en-CA" dirty="0" smtClean="0"/>
              <a:t>Village broke into total chaos for the first time in a while </a:t>
            </a:r>
          </a:p>
          <a:p>
            <a:r>
              <a:rPr lang="en-CA" dirty="0" smtClean="0"/>
              <a:t> </a:t>
            </a:r>
            <a:r>
              <a:rPr lang="en-CA" dirty="0" err="1" smtClean="0"/>
              <a:t>Amuha</a:t>
            </a:r>
            <a:r>
              <a:rPr lang="en-CA" dirty="0" smtClean="0"/>
              <a:t> went of a walk and …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>
              <a:buNone/>
            </a:pPr>
            <a:r>
              <a:rPr lang="en-CA" dirty="0" smtClean="0"/>
              <a:t>Thanks for watching! 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</TotalTime>
  <Words>153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A Chain Reaction </vt:lpstr>
      <vt:lpstr>Characters </vt:lpstr>
      <vt:lpstr>Setting </vt:lpstr>
      <vt:lpstr>Plot Outline</vt:lpstr>
      <vt:lpstr>Plot Outline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Chain Reaction</dc:title>
  <dc:creator>richard</dc:creator>
  <cp:lastModifiedBy>richard</cp:lastModifiedBy>
  <cp:revision>6</cp:revision>
  <dcterms:created xsi:type="dcterms:W3CDTF">2010-12-15T02:18:37Z</dcterms:created>
  <dcterms:modified xsi:type="dcterms:W3CDTF">2010-12-15T03:12:41Z</dcterms:modified>
</cp:coreProperties>
</file>